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81" autoAdjust="0"/>
  </p:normalViewPr>
  <p:slideViewPr>
    <p:cSldViewPr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3D28CE-D540-4DFC-B10D-B3300DFAFFA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5C162E-99CC-49E2-918F-92C3977767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2241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 учреждение дополнительного образования «Детский оздоровительно-образовательный центр «Юность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Знаете ли вы?</a:t>
            </a:r>
          </a:p>
        </p:txBody>
      </p:sp>
    </p:spTree>
    <p:extLst>
      <p:ext uri="{BB962C8B-B14F-4D97-AF65-F5344CB8AC3E}">
        <p14:creationId xmlns:p14="http://schemas.microsoft.com/office/powerpoint/2010/main" val="24040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lpravda.ru/userfiles/image/IMG_8383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5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2113127"/>
            <a:ext cx="9036496" cy="2170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Арбугинская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гора (Муниципальное образование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Новоульяновское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окрестности села Криуши.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Возвышаясь над акваторией Волги,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Арбугинская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гора является одной из самых удачных обзорных точек не берегу великой русской реки. В хорошую погоду открывается вид на водную гладь на десятки километров (иногда можно рассмотреть оба ульяновских моста).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8218"/>
            <a:ext cx="882047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Юловское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озеро (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Инзенский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район, село Юлово)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Юловское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озеро широко известно как место отдыха жителей в Ульяновской области, более того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Инзы летом туда ходит даже рейсовый автобус. Мало кто задумывается, что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Юловское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озеро на самом деле является прудом, то есть рукотворным творением.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Рисунок 16" descr="http://ulpravda.ru/userfiles/image/IMG_2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" y="1882064"/>
            <a:ext cx="9222015" cy="495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24544" y="6689068"/>
            <a:ext cx="227948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6698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Акшуатский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парк-дендрарий (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барышский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район,село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Акшуат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Акшуатский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парк-дендрарий - это замечательный памятник природы Ульяновской области, расположившийся на 63 гектарах. Основан он был известным государственным и общественным деятелем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В.Н.Поливановым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80-е годы 19 века. Занимаясь сельским хозяйством на песчаных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Барышских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землях,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12" descr="http://ulpravda.ru/userfiles/image/IMG_4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8580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сегодняшний день в дендропарке произрастают и плодоносят лиственницы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"/>
            <a:ext cx="9141820" cy="685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97346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Ундория</a:t>
            </a:r>
            <a:r>
              <a:rPr lang="ru-RU" dirty="0" smtClean="0"/>
              <a:t> - уникальный уголок природы в центре России, на севере Ульяновской области, правый берег Волги - на границе с Татарстаном. Здесь земные пласты, хранящие фрагменты древней жизни, рождают целебные источники и создают янтарный камень </a:t>
            </a:r>
            <a:r>
              <a:rPr lang="ru-RU" dirty="0" err="1" smtClean="0"/>
              <a:t>Симбирцит</a:t>
            </a:r>
            <a:r>
              <a:rPr lang="ru-RU" dirty="0" smtClean="0"/>
              <a:t> (*волжский янтарь*, который не имеет ничего общего с обычным янтарем, кроме внешнего вида, и встречается только на территории Ульяновской области).</a:t>
            </a:r>
          </a:p>
          <a:p>
            <a:endParaRPr lang="ru-RU" dirty="0" smtClean="0"/>
          </a:p>
          <a:p>
            <a:r>
              <a:rPr lang="ru-RU" dirty="0" smtClean="0"/>
              <a:t>Один из вариантов трактовки слова «Ундоры»:  в переводе с татарского *</a:t>
            </a:r>
            <a:r>
              <a:rPr lang="ru-RU" dirty="0" err="1" smtClean="0"/>
              <a:t>ун</a:t>
            </a:r>
            <a:r>
              <a:rPr lang="ru-RU" dirty="0" smtClean="0"/>
              <a:t>* означает десять, а *дару* - лекарство. Возможно, что во времена государства Волжских булгар (7-12 </a:t>
            </a:r>
            <a:r>
              <a:rPr lang="ru-RU" dirty="0" err="1" smtClean="0"/>
              <a:t>вв</a:t>
            </a:r>
            <a:r>
              <a:rPr lang="ru-RU" dirty="0" smtClean="0"/>
              <a:t> н.э.) под лекарством понималось 10 известных минеральных источников в этих краях, на которых лечились люди!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6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lpravda.ru/userfiles/image/IMG_0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926"/>
            <a:ext cx="9144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6470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Селищева Балка - совсем новый памятник природы Ульяновской области. Еще семь лет назад на этом этот овраг использовали для выпаса скота. Но когда природу оставили в покое, на склонах этого оврага разрослось невиданное количество диких пионов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4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ulpravda.ru/userfiles/image/IMG_4938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60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1166843"/>
            <a:ext cx="9324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Скрипинскин</a:t>
            </a:r>
            <a:r>
              <a:rPr lang="ru-RU" b="1" dirty="0"/>
              <a:t> </a:t>
            </a:r>
            <a:r>
              <a:rPr lang="ru-RU" b="1" dirty="0" err="1"/>
              <a:t>Кучуры</a:t>
            </a:r>
            <a:r>
              <a:rPr lang="ru-RU" b="1" dirty="0"/>
              <a:t> (</a:t>
            </a:r>
            <a:r>
              <a:rPr lang="ru-RU" b="1" dirty="0" err="1"/>
              <a:t>Тереньгульский</a:t>
            </a:r>
            <a:r>
              <a:rPr lang="ru-RU" b="1" dirty="0"/>
              <a:t> район, окрестности села Михайловка)</a:t>
            </a:r>
            <a:endParaRPr lang="ru-RU" dirty="0"/>
          </a:p>
          <a:p>
            <a:r>
              <a:rPr lang="ru-RU" dirty="0"/>
              <a:t>Памятник природы «</a:t>
            </a:r>
            <a:r>
              <a:rPr lang="ru-RU" dirty="0" err="1"/>
              <a:t>Скрипинские</a:t>
            </a:r>
            <a:r>
              <a:rPr lang="ru-RU" dirty="0"/>
              <a:t> </a:t>
            </a:r>
            <a:r>
              <a:rPr lang="ru-RU" dirty="0" err="1"/>
              <a:t>Кучуры</a:t>
            </a:r>
            <a:r>
              <a:rPr lang="ru-RU" dirty="0"/>
              <a:t>», находится на юге </a:t>
            </a:r>
            <a:r>
              <a:rPr lang="ru-RU" dirty="0" err="1"/>
              <a:t>Тереньгульского</a:t>
            </a:r>
            <a:r>
              <a:rPr lang="ru-RU" dirty="0"/>
              <a:t> района Ульяновской области в </a:t>
            </a:r>
            <a:r>
              <a:rPr lang="ru-RU" dirty="0" err="1"/>
              <a:t>пятикилометрах</a:t>
            </a:r>
            <a:r>
              <a:rPr lang="ru-RU" dirty="0"/>
              <a:t> от села Михайловка. Этот небольшой участок в 200 га представляет собой покрытую лесами цепь холмов. Но знаменит он совершенно не лесами, а холмами, состоящими из мощных массивов кварцевого песчаника, оказавшегося на поверхности в результате тектонического поднятия около 30 миллионов лет назад.</a:t>
            </a:r>
          </a:p>
        </p:txBody>
      </p:sp>
    </p:spTree>
    <p:extLst>
      <p:ext uri="{BB962C8B-B14F-4D97-AF65-F5344CB8AC3E}">
        <p14:creationId xmlns:p14="http://schemas.microsoft.com/office/powerpoint/2010/main" val="12287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lpravda.ru/userfiles/image/DSCF3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2084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Гранное</a:t>
            </a:r>
            <a:r>
              <a:rPr lang="ru-RU" b="1" dirty="0"/>
              <a:t> ухо (</a:t>
            </a:r>
            <a:r>
              <a:rPr lang="ru-RU" b="1" dirty="0" err="1"/>
              <a:t>Сенгилеевский</a:t>
            </a:r>
            <a:r>
              <a:rPr lang="ru-RU" b="1" dirty="0"/>
              <a:t> район, окрестности поселка </a:t>
            </a:r>
            <a:r>
              <a:rPr lang="ru-RU" b="1" dirty="0" err="1"/>
              <a:t>Цемзавод</a:t>
            </a:r>
            <a:r>
              <a:rPr lang="ru-RU" b="1" dirty="0"/>
              <a:t>)</a:t>
            </a:r>
            <a:endParaRPr lang="ru-RU" dirty="0"/>
          </a:p>
          <a:p>
            <a:r>
              <a:rPr lang="ru-RU" dirty="0"/>
              <a:t>Гора «</a:t>
            </a:r>
            <a:r>
              <a:rPr lang="ru-RU" dirty="0" err="1"/>
              <a:t>Гранное</a:t>
            </a:r>
            <a:r>
              <a:rPr lang="ru-RU" dirty="0"/>
              <a:t> ухо» - еще одно красивейшее место Ульяновской области. Она выделяется на окружающем ландшафте не только своей доминирующей высотой, но и абсолютно белоснежной отвесной стеной, видимой на десятки километров. Однако, только на горе начинаешь понимать ее настоящую прелесть.</a:t>
            </a:r>
          </a:p>
        </p:txBody>
      </p:sp>
    </p:spTree>
    <p:extLst>
      <p:ext uri="{BB962C8B-B14F-4D97-AF65-F5344CB8AC3E}">
        <p14:creationId xmlns:p14="http://schemas.microsoft.com/office/powerpoint/2010/main" val="42619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061828"/>
            <a:ext cx="9144000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Озеро Становое (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Барышский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окрестности села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Калда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Озеро Становое - одно из самых молодых озёр Ульяновской области.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Образовалось оно в 50-60-е года 20 века на месте торфоразработки в сталинские времена.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Торфоразработки велись в основном силами заключенных.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3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ulpravda.ru/userfiles/image/1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964488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-1369603"/>
            <a:ext cx="9144000" cy="27392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Тушнинские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холмы (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Сенгелеевский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окрестности села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Тушна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людей ежегодно проезжая село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Тушна,останавливаются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рассмотреть одно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красивейших природных мест Ульяновской области–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тушнинские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холмы.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места вызывают восторг своими изысканными пейзажами и беспредельным простором.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Тушнинские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холмы - это просто рай для фотографов и художников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 предзакатное и предрассветное время, когда и так к бурным краскам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прибавляется мягкий и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красноватый цвет нашего светила</a:t>
            </a:r>
            <a:endParaRPr kumimoji="0" lang="ru-RU" altLang="ru-RU" sz="36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ulpravda.ru/userfiles/image/%D0%98%D0%B7%D0%BE%D0%B1%D1%80%D0%B0%D0%B6%D0%B5%D0%BD%D0%B8%D0%B5%2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247"/>
            <a:ext cx="9144000" cy="56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123381"/>
            <a:ext cx="9036496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(Малиновые горы) Радищевский район, окрестности села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Паньшино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Чёрные горы – это гряда холмов, находящаяся ниже по течению Волги от села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Паньшино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Своё название они получили за тёмно-бурый (почти черный) цвет склонов, сильно выделяющихся на фоне белых меловых гор. Надо отметить, что на чёрных горах нет никакой древесной растительности, только травы.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59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ulpravda.ru/userfiles/image/%D0%9A%D0%BE%D0%BF%D0%B8%D1%8F%20%D0%98%D0%B7%D0%BE%D0%B1%D1%80%D0%B0%D0%B6%D0%B5%D0%BD%D0%B8%D0%B5%20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2" y="1393018"/>
            <a:ext cx="934224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031048"/>
            <a:ext cx="9751259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Озеро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Светлое (Николаевский район, заказник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Сурские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вершины)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Озеро Светлое находится в 5 км к юго-западу от села Малая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Бекшанка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Николаевского р-на.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древнее озеро расположено на высоте 280 метров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н.у.м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характеризуется не только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чистой водой, но и сплавиной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(верховой ил) вдоль своих берегов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Интересен тот факт, что Светлое озеро по-прежнему расширяется, не имея ни одной впадающей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него реки. Это происходит в основном за счёт донных родников.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59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ulpravda.ru/userfiles/image/DSCF634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775"/>
            <a:ext cx="903649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723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Областное государственное бюджетное учреждение дополнительного образования «Детский оздоровительно-образовательный центр «Юность»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учреждение дополнительного образования «Детский оздоровительно-образовательный центр «Юность»</dc:title>
  <dc:creator>Юность</dc:creator>
  <cp:lastModifiedBy>Юность</cp:lastModifiedBy>
  <cp:revision>11</cp:revision>
  <dcterms:created xsi:type="dcterms:W3CDTF">2017-08-20T17:27:12Z</dcterms:created>
  <dcterms:modified xsi:type="dcterms:W3CDTF">2017-08-29T17:14:34Z</dcterms:modified>
</cp:coreProperties>
</file>