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9" r:id="rId9"/>
    <p:sldId id="264" r:id="rId10"/>
    <p:sldId id="25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A3E729"/>
    <a:srgbClr val="FFD525"/>
    <a:srgbClr val="33910D"/>
    <a:srgbClr val="FFFFFF"/>
    <a:srgbClr val="FFD10D"/>
    <a:srgbClr val="FFFF99"/>
    <a:srgbClr val="FFFF66"/>
    <a:srgbClr val="BCFF79"/>
    <a:srgbClr val="A9F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2EF13-143B-459E-8484-E3EA4AA5AD64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51D-3CCF-4F5E-A975-7DEB389D84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2992" y="5762952"/>
            <a:ext cx="5380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Авторы </a:t>
            </a:r>
            <a:r>
              <a:rPr lang="ru-RU" sz="2800" b="1" dirty="0">
                <a:solidFill>
                  <a:srgbClr val="0070C0"/>
                </a:solidFill>
              </a:rPr>
              <a:t>проекта:    Ипатова О. </a:t>
            </a:r>
            <a:r>
              <a:rPr lang="ru-RU" sz="2800" b="1" dirty="0" smtClean="0">
                <a:solidFill>
                  <a:srgbClr val="0070C0"/>
                </a:solidFill>
              </a:rPr>
              <a:t>А.  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                        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Рудасова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А. З.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46247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родительский 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pic>
        <p:nvPicPr>
          <p:cNvPr id="3076" name="Picture 4" descr="F:\фото проект солнышко\DSCF2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4968552" cy="3709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 проект солнышко\DSCF2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67"/>
            <a:ext cx="4320000" cy="322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pic>
        <p:nvPicPr>
          <p:cNvPr id="4098" name="Picture 2" descr="F:\фото проект солнышко\DSCF2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107"/>
            <a:ext cx="8008572" cy="5978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541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pic>
        <p:nvPicPr>
          <p:cNvPr id="5122" name="Picture 2" descr="F:\фото проект солнышко\DSCF2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9547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проект солнышко\DSCF2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625"/>
            <a:ext cx="4060582" cy="3031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 проект солнышко\DSCF25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49" y="3429000"/>
            <a:ext cx="3959494" cy="2955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фото проект солнышко\DSCF25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667" y="3504512"/>
            <a:ext cx="3861164" cy="2882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1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pic>
        <p:nvPicPr>
          <p:cNvPr id="6146" name="Picture 2" descr="F:\фото проект солнышко\DSCF2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698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7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Н-ЛЕТО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021"/>
          <a:stretch>
            <a:fillRect/>
          </a:stretch>
        </p:blipFill>
        <p:spPr>
          <a:xfrm>
            <a:off x="0" y="2132856"/>
            <a:ext cx="9144000" cy="4725144"/>
          </a:xfrm>
        </p:spPr>
      </p:pic>
      <p:sp>
        <p:nvSpPr>
          <p:cNvPr id="2" name="Прямоугольник 1"/>
          <p:cNvSpPr/>
          <p:nvPr/>
        </p:nvSpPr>
        <p:spPr>
          <a:xfrm>
            <a:off x="107504" y="1988840"/>
            <a:ext cx="8694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2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3326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Тема: Солнышко.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Руководитель </a:t>
            </a:r>
            <a:r>
              <a:rPr lang="ru-RU" sz="3600" b="1" dirty="0">
                <a:solidFill>
                  <a:srgbClr val="0070C0"/>
                </a:solidFill>
              </a:rPr>
              <a:t>проекта: Ипатова О.А.,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                                           </a:t>
            </a:r>
            <a:r>
              <a:rPr lang="ru-RU" sz="3600" b="1" dirty="0" err="1" smtClean="0">
                <a:solidFill>
                  <a:srgbClr val="0070C0"/>
                </a:solidFill>
              </a:rPr>
              <a:t>Рудасова</a:t>
            </a: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А. З.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Участники проекта: Воспитатели,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дети </a:t>
            </a:r>
            <a:r>
              <a:rPr lang="ru-RU" sz="3600" b="1" dirty="0">
                <a:solidFill>
                  <a:srgbClr val="0070C0"/>
                </a:solidFill>
              </a:rPr>
              <a:t>II группы раннего возраста и их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родители</a:t>
            </a:r>
            <a:r>
              <a:rPr lang="ru-RU" sz="3600" b="1" dirty="0">
                <a:solidFill>
                  <a:srgbClr val="0070C0"/>
                </a:solidFill>
              </a:rPr>
              <a:t>.</a:t>
            </a:r>
          </a:p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Возраст </a:t>
            </a:r>
            <a:r>
              <a:rPr lang="ru-RU" sz="3600" b="1" dirty="0">
                <a:solidFill>
                  <a:srgbClr val="0070C0"/>
                </a:solidFill>
              </a:rPr>
              <a:t>воспитанников: 1,5год – 2,5лет.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332656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Вид проекта: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•	по доминирующему методу: практико-ориентированный;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•	по характеру содержания: ребенок и окружающий мир;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•	по характеру участия ребенка в проекте:  исполнитель;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•	по характеру контактов: осуществление как внутри одной возрастной группы, в контакте с семьей; на уровне ДОУ.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•	по количеству участников: групповой;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•	по продолжительности: краткосрочный.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30195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341784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Цель: Познакомить малышей с культурой Коми народов.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Основные задачи: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1.	Дать представление детям и родителям об </a:t>
            </a:r>
            <a:r>
              <a:rPr lang="ru-RU" sz="3600" b="1" dirty="0" err="1">
                <a:solidFill>
                  <a:srgbClr val="0070C0"/>
                </a:solidFill>
              </a:rPr>
              <a:t>коми</a:t>
            </a:r>
            <a:r>
              <a:rPr lang="ru-RU" sz="3600" b="1" dirty="0">
                <a:solidFill>
                  <a:srgbClr val="0070C0"/>
                </a:solidFill>
              </a:rPr>
              <a:t> орнаменте- солнце.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2.	Поддерживать интерес у малышей и их родителей к культуре </a:t>
            </a:r>
            <a:r>
              <a:rPr lang="ru-RU" sz="3600" b="1" dirty="0" err="1">
                <a:solidFill>
                  <a:srgbClr val="0070C0"/>
                </a:solidFill>
              </a:rPr>
              <a:t>коми</a:t>
            </a:r>
            <a:r>
              <a:rPr lang="ru-RU" sz="3600" b="1" dirty="0">
                <a:solidFill>
                  <a:srgbClr val="0070C0"/>
                </a:solidFill>
              </a:rPr>
              <a:t> народа.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3.	Формирование навыков рисования пальчиками, лепки из теста.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6674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341784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Ресурсы проекта: Аудиозаписи </a:t>
            </a:r>
            <a:r>
              <a:rPr lang="ru-RU" sz="3200" b="1" dirty="0" err="1">
                <a:solidFill>
                  <a:srgbClr val="0070C0"/>
                </a:solidFill>
              </a:rPr>
              <a:t>коми</a:t>
            </a:r>
            <a:r>
              <a:rPr lang="ru-RU" sz="3200" b="1" dirty="0">
                <a:solidFill>
                  <a:srgbClr val="0070C0"/>
                </a:solidFill>
              </a:rPr>
              <a:t> песен, детские музыкальные диски, </a:t>
            </a:r>
            <a:r>
              <a:rPr lang="ru-RU" sz="3200" b="1" dirty="0" err="1">
                <a:solidFill>
                  <a:srgbClr val="0070C0"/>
                </a:solidFill>
              </a:rPr>
              <a:t>коми</a:t>
            </a:r>
            <a:r>
              <a:rPr lang="ru-RU" sz="3200" b="1" dirty="0">
                <a:solidFill>
                  <a:srgbClr val="0070C0"/>
                </a:solidFill>
              </a:rPr>
              <a:t> фольклор о солнышке, сюжетные картинки с изображением солнца.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Предполагаемые продукты проекта: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Продукты деятельности педагогов: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-перспективное планирование: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 игры – занятия по данной теме: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 пособия – картинки по теме (орнамент- солнце), музыкальный диск, краски, тесто.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 буклет для родителей «Орнаменты </a:t>
            </a:r>
            <a:r>
              <a:rPr lang="ru-RU" sz="3200" b="1" dirty="0" err="1">
                <a:solidFill>
                  <a:srgbClr val="0070C0"/>
                </a:solidFill>
              </a:rPr>
              <a:t>коми</a:t>
            </a:r>
            <a:r>
              <a:rPr lang="ru-RU" sz="3200" b="1" dirty="0">
                <a:solidFill>
                  <a:srgbClr val="0070C0"/>
                </a:solidFill>
              </a:rPr>
              <a:t> народов (солнце</a:t>
            </a:r>
            <a:r>
              <a:rPr lang="ru-RU" sz="3200" b="1" dirty="0" smtClean="0">
                <a:solidFill>
                  <a:srgbClr val="0070C0"/>
                </a:solidFill>
              </a:rPr>
              <a:t>)».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5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3" y="341784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Результат деятельности детей и родителей.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 Представление детей о солнышке.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 Интерес родителей к культуре </a:t>
            </a:r>
            <a:r>
              <a:rPr lang="ru-RU" sz="3200" b="1" dirty="0" err="1">
                <a:solidFill>
                  <a:srgbClr val="0070C0"/>
                </a:solidFill>
              </a:rPr>
              <a:t>коми</a:t>
            </a:r>
            <a:r>
              <a:rPr lang="ru-RU" sz="3200" b="1" dirty="0">
                <a:solidFill>
                  <a:srgbClr val="0070C0"/>
                </a:solidFill>
              </a:rPr>
              <a:t> народа.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 Сплочение коллектива – родитель – воспитатель – дети.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Продукты деятельности детей.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 Рисование пальчиками «Лучики для солнышка»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-Лепка тестом вместе с родителями «Орнамент- солнце». </a:t>
            </a:r>
          </a:p>
        </p:txBody>
      </p:sp>
    </p:spTree>
    <p:extLst>
      <p:ext uri="{BB962C8B-B14F-4D97-AF65-F5344CB8AC3E}">
        <p14:creationId xmlns:p14="http://schemas.microsoft.com/office/powerpoint/2010/main" xmlns="" val="30056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этап – погружение в проект: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темы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цели и задачи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методической базы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сбор информации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этап – организация деятельности: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перспективного плана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накопление ресурсов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этап – осуществления деятельности: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игр – занятий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родителями (индивидуальные беседы, рекомендации «Как знакомить ребенка с родным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краем», консультация «История возникновения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орнамента»).    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этап – оформление: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педагогом: перспективный план.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детьми с родителями: «Творим вместе с мамой» (лепка из теста орнамента- солнца), подборка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солнышке; информации «Орнаменты народов Севера»)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этап – презентация: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презентация в ДОУ проекта.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 bright="29000"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оми орнамент солн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040892" cy="6209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ПРОЕКТА   </a:t>
            </a:r>
          </a:p>
          <a:p>
            <a:r>
              <a:rPr lang="ru-RU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633308"/>
              </p:ext>
            </p:extLst>
          </p:nvPr>
        </p:nvGraphicFramePr>
        <p:xfrm>
          <a:off x="197967" y="1412776"/>
          <a:ext cx="8748066" cy="4353627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30725"/>
                <a:gridCol w="1152002"/>
                <a:gridCol w="1266553"/>
                <a:gridCol w="1497277"/>
                <a:gridCol w="1377041"/>
                <a:gridCol w="1036639"/>
                <a:gridCol w="1035827"/>
                <a:gridCol w="1152002"/>
              </a:tblGrid>
              <a:tr h="69361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Игры - занятия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Совместная </a:t>
                      </a:r>
                      <a:r>
                        <a:rPr lang="ru-RU" sz="1100" dirty="0" smtClean="0">
                          <a:effectLst/>
                        </a:rPr>
                        <a:t>деятельность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Индивидуальная  работа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Самостоятельная деятельность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ru-RU" sz="1100" dirty="0" err="1">
                          <a:effectLst/>
                        </a:rPr>
                        <a:t>ППР,образовательная</a:t>
                      </a:r>
                      <a:r>
                        <a:rPr lang="ru-RU" sz="1100" dirty="0">
                          <a:effectLst/>
                        </a:rPr>
                        <a:t> среда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Прогулка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Участие родителей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22179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утро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Развитие речи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А. Барто, «Смотрит солнышко в окошко»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Беседа с детьми про солнышко,</a:t>
                      </a:r>
                    </a:p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П/И «Солнышко и дождик».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Рисование карандашом «Солнышко»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Рассматривание картинок с изображением солнышка.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 dirty="0" err="1">
                          <a:effectLst/>
                        </a:rPr>
                        <a:t>Потешки</a:t>
                      </a:r>
                      <a:r>
                        <a:rPr lang="ru-RU" sz="1100" dirty="0">
                          <a:effectLst/>
                        </a:rPr>
                        <a:t>, картинки по теме, листки бумаги для рисования, карандаши.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Наблюдение за солнцем, П/И «Солнышко и дождик»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Подборка коми потешек,стихов о солнышке, информация «Национальный орнамент Коми».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37833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вечер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Рисование пальчиками «Лучики для солнышка»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Прослушивание песенок про солнышко 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Чтение стихов про солнышко.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Д/И «По дорожке к солнышку мы идем»- строим дорожку.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Желтая краска, муз. диск, строител мат-ал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>
                          <a:effectLst/>
                        </a:rPr>
                        <a:t>Д/И «По дорожке к солнышку мы идем»</a:t>
                      </a:r>
                      <a:endParaRPr lang="ru-RU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100" dirty="0">
                          <a:effectLst/>
                        </a:rPr>
                        <a:t>Лепка из теста «Орнамент- солнце».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9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c4de36cff1ec7125447e19f5a46e3d31a6810c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481</Words>
  <Application>Microsoft Office PowerPoint</Application>
  <PresentationFormat>Экран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Олеся</cp:lastModifiedBy>
  <cp:revision>16</cp:revision>
  <dcterms:created xsi:type="dcterms:W3CDTF">2014-05-16T14:39:08Z</dcterms:created>
  <dcterms:modified xsi:type="dcterms:W3CDTF">2016-10-01T11:35:51Z</dcterms:modified>
</cp:coreProperties>
</file>